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C234"/>
    <a:srgbClr val="006600"/>
    <a:srgbClr val="003300"/>
    <a:srgbClr val="000066"/>
    <a:srgbClr val="DB0312"/>
    <a:srgbClr val="800000"/>
    <a:srgbClr val="FF3300"/>
    <a:srgbClr val="FF0000"/>
    <a:srgbClr val="FF0066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64" autoAdjust="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A562E-53F6-48C2-9A42-9570BCEF8077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E2651-17D3-4609-8E9C-8D718E5C4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E2651-17D3-4609-8E9C-8D718E5C42A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>
                <a:alpha val="59000"/>
              </a:srgbClr>
            </a:gs>
            <a:gs pos="50000">
              <a:srgbClr val="FFFF00"/>
            </a:gs>
            <a:gs pos="100000">
              <a:srgbClr val="00B050"/>
            </a:gs>
            <a:gs pos="100000">
              <a:srgbClr val="0070C0">
                <a:alpha val="50000"/>
              </a:srgb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>
                <a:alpha val="59000"/>
              </a:srgbClr>
            </a:gs>
            <a:gs pos="50000">
              <a:srgbClr val="FFFF00"/>
            </a:gs>
            <a:gs pos="100000">
              <a:srgbClr val="00B050"/>
            </a:gs>
            <a:gs pos="100000">
              <a:srgbClr val="0070C0">
                <a:alpha val="50000"/>
              </a:srgbClr>
            </a:gs>
            <a:gs pos="100000">
              <a:schemeClr val="accent6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857892"/>
            <a:ext cx="750099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66"/>
                </a:solidFill>
                <a:latin typeface="Monotype Corsiva" pitchFamily="66" charset="0"/>
              </a:rPr>
              <a:t>Конкурс «Вальс осенних листьев»</a:t>
            </a:r>
          </a:p>
          <a:p>
            <a:pPr algn="ctr"/>
            <a:r>
              <a:rPr lang="ru-RU" sz="3200" dirty="0" smtClean="0">
                <a:solidFill>
                  <a:srgbClr val="000066"/>
                </a:solidFill>
                <a:latin typeface="Monotype Corsiva" pitchFamily="66" charset="0"/>
              </a:rPr>
              <a:t>Шемякина Дарья 7 «В»</a:t>
            </a:r>
            <a:endParaRPr lang="ru-RU" sz="3200" dirty="0" smtClean="0">
              <a:solidFill>
                <a:srgbClr val="000066"/>
              </a:solidFill>
              <a:latin typeface="Monotype Corsiva" pitchFamily="66" charset="0"/>
            </a:endParaRPr>
          </a:p>
          <a:p>
            <a:pPr algn="ctr"/>
            <a:endParaRPr lang="ru-RU" sz="4800" dirty="0" smtClean="0">
              <a:solidFill>
                <a:srgbClr val="000066"/>
              </a:solidFill>
              <a:latin typeface="Monotype Corsiva" pitchFamily="66" charset="0"/>
            </a:endParaRPr>
          </a:p>
          <a:p>
            <a:pPr algn="ctr"/>
            <a:endParaRPr lang="ru-RU" sz="4800" dirty="0" smtClean="0">
              <a:solidFill>
                <a:srgbClr val="000066"/>
              </a:solidFill>
              <a:latin typeface="Monotype Corsiva" pitchFamily="66" charset="0"/>
            </a:endParaRPr>
          </a:p>
          <a:p>
            <a:pPr algn="ctr"/>
            <a:endParaRPr lang="ru-RU" sz="7200" dirty="0" smtClean="0">
              <a:latin typeface="Monotype Corsiva" pitchFamily="66" charset="0"/>
            </a:endParaRPr>
          </a:p>
          <a:p>
            <a:pPr algn="ctr"/>
            <a:r>
              <a:rPr lang="ru-RU" sz="4400" dirty="0" smtClean="0">
                <a:latin typeface="Monotype Corsiva" pitchFamily="66" charset="0"/>
              </a:rPr>
              <a:t> </a:t>
            </a:r>
            <a:endParaRPr lang="ru-RU" sz="4400" dirty="0">
              <a:solidFill>
                <a:srgbClr val="00330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500043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0066"/>
                </a:solidFill>
                <a:latin typeface="Monotype Corsiva" pitchFamily="66" charset="0"/>
              </a:rPr>
              <a:t>Конкурс «Вальс осенних листьев»</a:t>
            </a:r>
          </a:p>
          <a:p>
            <a:pPr algn="ctr"/>
            <a:r>
              <a:rPr lang="ru-RU" dirty="0" smtClean="0">
                <a:solidFill>
                  <a:srgbClr val="000066"/>
                </a:solidFill>
                <a:latin typeface="Monotype Corsiva" pitchFamily="66" charset="0"/>
              </a:rPr>
              <a:t>Шемякина Дарья 7 «В»</a:t>
            </a:r>
          </a:p>
        </p:txBody>
      </p:sp>
      <p:pic>
        <p:nvPicPr>
          <p:cNvPr id="1028" name="Picture 4" descr="C:\Users\buh-s-1\Desktop\IMG-20200430-WA0004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285728"/>
            <a:ext cx="5143500" cy="550072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colors</Template>
  <TotalTime>550</TotalTime>
  <Words>26</Words>
  <Application>Microsoft Office PowerPoint</Application>
  <PresentationFormat>Экран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Default Design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buh-s-1</cp:lastModifiedBy>
  <cp:revision>63</cp:revision>
  <dcterms:modified xsi:type="dcterms:W3CDTF">2020-10-06T11:07:07Z</dcterms:modified>
</cp:coreProperties>
</file>